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43" r:id="rId4"/>
  </p:sldMasterIdLst>
  <p:notesMasterIdLst>
    <p:notesMasterId r:id="rId10"/>
  </p:notesMasterIdLst>
  <p:sldIdLst>
    <p:sldId id="258" r:id="rId5"/>
    <p:sldId id="270" r:id="rId6"/>
    <p:sldId id="259" r:id="rId7"/>
    <p:sldId id="273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2" autoAdjust="0"/>
    <p:restoredTop sz="94631" autoAdjust="0"/>
  </p:normalViewPr>
  <p:slideViewPr>
    <p:cSldViewPr snapToGrid="0">
      <p:cViewPr>
        <p:scale>
          <a:sx n="51" d="100"/>
          <a:sy n="51" d="100"/>
        </p:scale>
        <p:origin x="-1422" y="-5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2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28DB0-09F6-4366-A211-0FA9A757C8BD}" type="datetimeFigureOut">
              <a:rPr lang="en-ZA" smtClean="0"/>
              <a:t>2019/02/25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CE8F5-1341-475C-BF40-2E24D91E805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91953047"/>
      </p:ext>
    </p:extLst>
  </p:cSld>
  <p:clrMapOvr>
    <a:masterClrMapping/>
  </p:clrMapOvr>
  <p:hf hdr="0" ftr="0" dt="0"/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2792218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7845500"/>
      </p:ext>
    </p:extLst>
  </p:cSld>
  <p:clrMapOvr>
    <a:masterClrMapping/>
  </p:clrMapOvr>
  <p:hf hdr="0" ftr="0" dt="0"/>
  <p:extLst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2211936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5951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0089619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5490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5184523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4299819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615315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3717455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980812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497056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5365686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8561759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8204572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3830-2244-49AE-BC4A-47F415C177C6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51711913"/>
      </p:ext>
    </p:extLst>
  </p:cSld>
  <p:clrMapOvr>
    <a:masterClrMapping/>
  </p:clrMapOvr>
  <p:hf hdr="0" ftr="0" dt="0"/>
  <p:extLst>
    <p:ext uri="{DCECCB84-F9BA-43D5-87BE-67443E8EF086}">
      <p15:sldGuideLst xmlns=""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9FB83C35-D975-48B4-8E79-AB7A1A80DF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799832" cy="66751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D7E187E-6082-49C3-B795-CC4321FE39F8}"/>
              </a:ext>
            </a:extLst>
          </p:cNvPr>
          <p:cNvSpPr/>
          <p:nvPr userDrawn="1"/>
        </p:nvSpPr>
        <p:spPr>
          <a:xfrm>
            <a:off x="6671" y="0"/>
            <a:ext cx="7802524" cy="667764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="" xmlns:a16="http://schemas.microsoft.com/office/drawing/2014/main" id="{8FBFF6A8-5ABD-4191-81E4-C9F86380A5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01097" y="1"/>
            <a:ext cx="4389475" cy="6677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6E27D1E-1708-4D17-AB85-058EE0C3477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gradFill>
            <a:gsLst>
              <a:gs pos="82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</a:gra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9529A18-E6EB-4081-B804-B2FCF5287DF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94400" y="6678000"/>
            <a:ext cx="597600" cy="144000"/>
          </a:xfrm>
        </p:spPr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C6A78464-8D00-4B94-90C7-90F1B54C8A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3834" y="2481141"/>
            <a:ext cx="3759807" cy="1547813"/>
          </a:xfrm>
        </p:spPr>
        <p:txBody>
          <a:bodyPr anchor="b"/>
          <a:lstStyle>
            <a:lvl1pPr algn="l">
              <a:lnSpc>
                <a:spcPts val="4000"/>
              </a:lnSpc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3CDBDF0B-F377-47FD-9DA1-C3BDA7C1DE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3833" y="4220102"/>
            <a:ext cx="3756943" cy="722312"/>
          </a:xfrm>
        </p:spPr>
        <p:txBody>
          <a:bodyPr/>
          <a:lstStyle>
            <a:lvl1pPr marL="0" indent="0" algn="l">
              <a:buNone/>
              <a:defRPr sz="1600" spc="-15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sp>
        <p:nvSpPr>
          <p:cNvPr id="18" name="Graphic 15">
            <a:extLst>
              <a:ext uri="{FF2B5EF4-FFF2-40B4-BE49-F238E27FC236}">
                <a16:creationId xmlns="" xmlns:a16="http://schemas.microsoft.com/office/drawing/2014/main" id="{F50292C9-54F6-4F7B-A885-34CE1E3B0351}"/>
              </a:ext>
            </a:extLst>
          </p:cNvPr>
          <p:cNvSpPr/>
          <p:nvPr/>
        </p:nvSpPr>
        <p:spPr>
          <a:xfrm flipH="1">
            <a:off x="-1428" y="4123811"/>
            <a:ext cx="6027420" cy="2599249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034564 w 6505575"/>
              <a:gd name="connsiteY11" fmla="*/ 69886 h 2609850"/>
              <a:gd name="connsiteX12" fmla="*/ 6507004 w 6505575"/>
              <a:gd name="connsiteY12" fmla="*/ 1395766 h 2609850"/>
              <a:gd name="connsiteX13" fmla="*/ 6507004 w 6505575"/>
              <a:gd name="connsiteY13" fmla="*/ 2605441 h 2609850"/>
              <a:gd name="connsiteX14" fmla="*/ 7144 w 6505575"/>
              <a:gd name="connsiteY14" fmla="*/ 2605441 h 2609850"/>
              <a:gd name="connsiteX0" fmla="*/ 6499860 w 6591300"/>
              <a:gd name="connsiteY0" fmla="*/ 1388622 h 2599249"/>
              <a:gd name="connsiteX1" fmla="*/ 6499860 w 6591300"/>
              <a:gd name="connsiteY1" fmla="*/ 2598297 h 2599249"/>
              <a:gd name="connsiteX2" fmla="*/ 0 w 6591300"/>
              <a:gd name="connsiteY2" fmla="*/ 2598297 h 2599249"/>
              <a:gd name="connsiteX3" fmla="*/ 0 w 6591300"/>
              <a:gd name="connsiteY3" fmla="*/ 2599249 h 2599249"/>
              <a:gd name="connsiteX4" fmla="*/ 874395 w 6591300"/>
              <a:gd name="connsiteY4" fmla="*/ 2055372 h 2599249"/>
              <a:gd name="connsiteX5" fmla="*/ 1470660 w 6591300"/>
              <a:gd name="connsiteY5" fmla="*/ 2049657 h 2599249"/>
              <a:gd name="connsiteX6" fmla="*/ 1562100 w 6591300"/>
              <a:gd name="connsiteY6" fmla="*/ 2104902 h 2599249"/>
              <a:gd name="connsiteX7" fmla="*/ 2532697 w 6591300"/>
              <a:gd name="connsiteY7" fmla="*/ 2077279 h 2599249"/>
              <a:gd name="connsiteX8" fmla="*/ 3231832 w 6591300"/>
              <a:gd name="connsiteY8" fmla="*/ 1603887 h 2599249"/>
              <a:gd name="connsiteX9" fmla="*/ 3635692 w 6591300"/>
              <a:gd name="connsiteY9" fmla="*/ 1582932 h 2599249"/>
              <a:gd name="connsiteX10" fmla="*/ 3956685 w 6591300"/>
              <a:gd name="connsiteY10" fmla="*/ 1755334 h 2599249"/>
              <a:gd name="connsiteX11" fmla="*/ 4855845 w 6591300"/>
              <a:gd name="connsiteY11" fmla="*/ 1448629 h 2599249"/>
              <a:gd name="connsiteX12" fmla="*/ 5099685 w 6591300"/>
              <a:gd name="connsiteY12" fmla="*/ 727587 h 2599249"/>
              <a:gd name="connsiteX13" fmla="*/ 6027420 w 6591300"/>
              <a:gd name="connsiteY13" fmla="*/ 62742 h 2599249"/>
              <a:gd name="connsiteX14" fmla="*/ 6027420 w 6591300"/>
              <a:gd name="connsiteY14" fmla="*/ 62742 h 2599249"/>
              <a:gd name="connsiteX15" fmla="*/ 6591300 w 6591300"/>
              <a:gd name="connsiteY15" fmla="*/ 1480062 h 2599249"/>
              <a:gd name="connsiteX0" fmla="*/ 6499860 w 6591300"/>
              <a:gd name="connsiteY0" fmla="*/ 2598297 h 2599249"/>
              <a:gd name="connsiteX1" fmla="*/ 0 w 6591300"/>
              <a:gd name="connsiteY1" fmla="*/ 2598297 h 2599249"/>
              <a:gd name="connsiteX2" fmla="*/ 0 w 6591300"/>
              <a:gd name="connsiteY2" fmla="*/ 2599249 h 2599249"/>
              <a:gd name="connsiteX3" fmla="*/ 874395 w 6591300"/>
              <a:gd name="connsiteY3" fmla="*/ 2055372 h 2599249"/>
              <a:gd name="connsiteX4" fmla="*/ 1470660 w 6591300"/>
              <a:gd name="connsiteY4" fmla="*/ 2049657 h 2599249"/>
              <a:gd name="connsiteX5" fmla="*/ 1562100 w 6591300"/>
              <a:gd name="connsiteY5" fmla="*/ 2104902 h 2599249"/>
              <a:gd name="connsiteX6" fmla="*/ 2532697 w 6591300"/>
              <a:gd name="connsiteY6" fmla="*/ 2077279 h 2599249"/>
              <a:gd name="connsiteX7" fmla="*/ 3231832 w 6591300"/>
              <a:gd name="connsiteY7" fmla="*/ 1603887 h 2599249"/>
              <a:gd name="connsiteX8" fmla="*/ 3635692 w 6591300"/>
              <a:gd name="connsiteY8" fmla="*/ 1582932 h 2599249"/>
              <a:gd name="connsiteX9" fmla="*/ 3956685 w 6591300"/>
              <a:gd name="connsiteY9" fmla="*/ 1755334 h 2599249"/>
              <a:gd name="connsiteX10" fmla="*/ 4855845 w 6591300"/>
              <a:gd name="connsiteY10" fmla="*/ 1448629 h 2599249"/>
              <a:gd name="connsiteX11" fmla="*/ 5099685 w 6591300"/>
              <a:gd name="connsiteY11" fmla="*/ 727587 h 2599249"/>
              <a:gd name="connsiteX12" fmla="*/ 6027420 w 6591300"/>
              <a:gd name="connsiteY12" fmla="*/ 62742 h 2599249"/>
              <a:gd name="connsiteX13" fmla="*/ 6027420 w 6591300"/>
              <a:gd name="connsiteY13" fmla="*/ 62742 h 2599249"/>
              <a:gd name="connsiteX14" fmla="*/ 6591300 w 6591300"/>
              <a:gd name="connsiteY14" fmla="*/ 1480062 h 2599249"/>
              <a:gd name="connsiteX0" fmla="*/ 0 w 6591300"/>
              <a:gd name="connsiteY0" fmla="*/ 2598297 h 2599249"/>
              <a:gd name="connsiteX1" fmla="*/ 0 w 6591300"/>
              <a:gd name="connsiteY1" fmla="*/ 2599249 h 2599249"/>
              <a:gd name="connsiteX2" fmla="*/ 874395 w 6591300"/>
              <a:gd name="connsiteY2" fmla="*/ 2055372 h 2599249"/>
              <a:gd name="connsiteX3" fmla="*/ 1470660 w 6591300"/>
              <a:gd name="connsiteY3" fmla="*/ 2049657 h 2599249"/>
              <a:gd name="connsiteX4" fmla="*/ 1562100 w 6591300"/>
              <a:gd name="connsiteY4" fmla="*/ 2104902 h 2599249"/>
              <a:gd name="connsiteX5" fmla="*/ 2532697 w 6591300"/>
              <a:gd name="connsiteY5" fmla="*/ 2077279 h 2599249"/>
              <a:gd name="connsiteX6" fmla="*/ 3231832 w 6591300"/>
              <a:gd name="connsiteY6" fmla="*/ 1603887 h 2599249"/>
              <a:gd name="connsiteX7" fmla="*/ 3635692 w 6591300"/>
              <a:gd name="connsiteY7" fmla="*/ 1582932 h 2599249"/>
              <a:gd name="connsiteX8" fmla="*/ 3956685 w 6591300"/>
              <a:gd name="connsiteY8" fmla="*/ 1755334 h 2599249"/>
              <a:gd name="connsiteX9" fmla="*/ 4855845 w 6591300"/>
              <a:gd name="connsiteY9" fmla="*/ 1448629 h 2599249"/>
              <a:gd name="connsiteX10" fmla="*/ 5099685 w 6591300"/>
              <a:gd name="connsiteY10" fmla="*/ 727587 h 2599249"/>
              <a:gd name="connsiteX11" fmla="*/ 6027420 w 6591300"/>
              <a:gd name="connsiteY11" fmla="*/ 62742 h 2599249"/>
              <a:gd name="connsiteX12" fmla="*/ 6027420 w 6591300"/>
              <a:gd name="connsiteY12" fmla="*/ 62742 h 2599249"/>
              <a:gd name="connsiteX13" fmla="*/ 6591300 w 6591300"/>
              <a:gd name="connsiteY13" fmla="*/ 1480062 h 2599249"/>
              <a:gd name="connsiteX0" fmla="*/ 0 w 6027420"/>
              <a:gd name="connsiteY0" fmla="*/ 2598297 h 2599249"/>
              <a:gd name="connsiteX1" fmla="*/ 0 w 6027420"/>
              <a:gd name="connsiteY1" fmla="*/ 2599249 h 2599249"/>
              <a:gd name="connsiteX2" fmla="*/ 874395 w 6027420"/>
              <a:gd name="connsiteY2" fmla="*/ 2055372 h 2599249"/>
              <a:gd name="connsiteX3" fmla="*/ 1470660 w 6027420"/>
              <a:gd name="connsiteY3" fmla="*/ 2049657 h 2599249"/>
              <a:gd name="connsiteX4" fmla="*/ 1562100 w 6027420"/>
              <a:gd name="connsiteY4" fmla="*/ 2104902 h 2599249"/>
              <a:gd name="connsiteX5" fmla="*/ 2532697 w 6027420"/>
              <a:gd name="connsiteY5" fmla="*/ 2077279 h 2599249"/>
              <a:gd name="connsiteX6" fmla="*/ 3231832 w 6027420"/>
              <a:gd name="connsiteY6" fmla="*/ 1603887 h 2599249"/>
              <a:gd name="connsiteX7" fmla="*/ 3635692 w 6027420"/>
              <a:gd name="connsiteY7" fmla="*/ 1582932 h 2599249"/>
              <a:gd name="connsiteX8" fmla="*/ 3956685 w 6027420"/>
              <a:gd name="connsiteY8" fmla="*/ 1755334 h 2599249"/>
              <a:gd name="connsiteX9" fmla="*/ 4855845 w 6027420"/>
              <a:gd name="connsiteY9" fmla="*/ 1448629 h 2599249"/>
              <a:gd name="connsiteX10" fmla="*/ 5099685 w 6027420"/>
              <a:gd name="connsiteY10" fmla="*/ 727587 h 2599249"/>
              <a:gd name="connsiteX11" fmla="*/ 6027420 w 6027420"/>
              <a:gd name="connsiteY11" fmla="*/ 62742 h 2599249"/>
              <a:gd name="connsiteX12" fmla="*/ 6027420 w 6027420"/>
              <a:gd name="connsiteY12" fmla="*/ 62742 h 259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27420" h="2599249">
                <a:moveTo>
                  <a:pt x="0" y="2598297"/>
                </a:moveTo>
                <a:lnTo>
                  <a:pt x="0" y="2599249"/>
                </a:lnTo>
                <a:lnTo>
                  <a:pt x="874395" y="2055372"/>
                </a:lnTo>
                <a:cubicBezTo>
                  <a:pt x="1056322" y="1942024"/>
                  <a:pt x="1286827" y="1940119"/>
                  <a:pt x="1470660" y="2049657"/>
                </a:cubicBezTo>
                <a:lnTo>
                  <a:pt x="1562100" y="2104902"/>
                </a:lnTo>
                <a:cubicBezTo>
                  <a:pt x="1863090" y="2284924"/>
                  <a:pt x="2241232" y="2273494"/>
                  <a:pt x="2532697" y="2077279"/>
                </a:cubicBezTo>
                <a:lnTo>
                  <a:pt x="3231832" y="1603887"/>
                </a:lnTo>
                <a:cubicBezTo>
                  <a:pt x="3351847" y="1521972"/>
                  <a:pt x="3508057" y="1514352"/>
                  <a:pt x="3635692" y="1582932"/>
                </a:cubicBezTo>
                <a:lnTo>
                  <a:pt x="3956685" y="1755334"/>
                </a:lnTo>
                <a:cubicBezTo>
                  <a:pt x="4288155" y="1933452"/>
                  <a:pt x="4701540" y="1792482"/>
                  <a:pt x="4855845" y="1448629"/>
                </a:cubicBezTo>
                <a:lnTo>
                  <a:pt x="5099685" y="727587"/>
                </a:lnTo>
                <a:cubicBezTo>
                  <a:pt x="5228273" y="156087"/>
                  <a:pt x="5863590" y="-137283"/>
                  <a:pt x="6027420" y="62742"/>
                </a:cubicBezTo>
                <a:lnTo>
                  <a:pt x="6027420" y="62742"/>
                </a:lnTo>
              </a:path>
            </a:pathLst>
          </a:custGeom>
          <a:noFill/>
          <a:ln w="9525" cap="flat">
            <a:solidFill>
              <a:schemeClr val="bg1"/>
            </a:solidFill>
            <a:prstDash val="dash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6030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3300" cy="54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16" name="Subtitle">
            <a:extLst>
              <a:ext uri="{FF2B5EF4-FFF2-40B4-BE49-F238E27FC236}">
                <a16:creationId xmlns=""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6992937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Left Col">
            <a:extLst>
              <a:ext uri="{FF2B5EF4-FFF2-40B4-BE49-F238E27FC236}">
                <a16:creationId xmlns=""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6992936" cy="450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04150" y="1"/>
            <a:ext cx="4387850" cy="667948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C263EBA-2C46-40FB-9D48-819ED0C8994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19230BC-20AB-4DD9-AF5C-47BA72E5698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017094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5921DB-2DD6-4869-9104-BE40FBBC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0" name="Subtitle">
            <a:extLst>
              <a:ext uri="{FF2B5EF4-FFF2-40B4-BE49-F238E27FC236}">
                <a16:creationId xmlns="" xmlns:a16="http://schemas.microsoft.com/office/drawing/2014/main" id="{1CC9B96F-1A0A-4B16-BDF7-48B289CD53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11471275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69A7081-42C5-4F4E-8A26-E7788CCF4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620000"/>
            <a:ext cx="11473200" cy="450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038FCAA-94B1-47BD-AD46-123D3404BBB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A11CEA-C130-40E5-A858-8D4FE6E5864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075975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0945AC3A-7D9B-423E-A2BF-B883C9B2D241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"/>
          <a:stretch/>
        </p:blipFill>
        <p:spPr>
          <a:xfrm>
            <a:off x="7801452" y="1"/>
            <a:ext cx="4389120" cy="66751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C7524B29-B525-4E47-862B-FD57B403D539}"/>
              </a:ext>
            </a:extLst>
          </p:cNvPr>
          <p:cNvSpPr/>
          <p:nvPr userDrawn="1"/>
        </p:nvSpPr>
        <p:spPr>
          <a:xfrm>
            <a:off x="7804351" y="1"/>
            <a:ext cx="4386221" cy="667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=""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1284" y="1"/>
            <a:ext cx="7815636" cy="6677022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94C333A-735B-44F8-99E4-E73D8172DE35}"/>
              </a:ext>
            </a:extLst>
          </p:cNvPr>
          <p:cNvSpPr/>
          <p:nvPr userDrawn="1"/>
        </p:nvSpPr>
        <p:spPr>
          <a:xfrm>
            <a:off x="-9856" y="6678000"/>
            <a:ext cx="9405316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C69AA83-848B-4DFD-A644-A5D9CEFF95E3}"/>
              </a:ext>
            </a:extLst>
          </p:cNvPr>
          <p:cNvSpPr/>
          <p:nvPr userDrawn="1"/>
        </p:nvSpPr>
        <p:spPr>
          <a:xfrm>
            <a:off x="7804351" y="6678000"/>
            <a:ext cx="4224295" cy="14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" bIns="0" rtlCol="0" anchor="b"/>
          <a:lstStyle/>
          <a:p>
            <a:pPr algn="r"/>
            <a:endParaRPr lang="en-ZA" sz="1000" noProof="1">
              <a:latin typeface="Tw Cen MT" panose="020B0602020104020603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="" xmlns:a16="http://schemas.microsoft.com/office/drawing/2014/main" id="{42880EF2-ACF9-4D66-99FF-99CB3F61BE99}"/>
              </a:ext>
            </a:extLst>
          </p:cNvPr>
          <p:cNvSpPr txBox="1">
            <a:spLocks/>
          </p:cNvSpPr>
          <p:nvPr userDrawn="1"/>
        </p:nvSpPr>
        <p:spPr>
          <a:xfrm>
            <a:off x="12030074" y="6678000"/>
            <a:ext cx="161925" cy="144000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7200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3392" y="1962149"/>
            <a:ext cx="3759807" cy="1547813"/>
          </a:xfrm>
        </p:spPr>
        <p:txBody>
          <a:bodyPr anchor="b"/>
          <a:lstStyle>
            <a:lvl1pPr algn="l">
              <a:lnSpc>
                <a:spcPts val="4000"/>
              </a:lnSpc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3391" y="3602038"/>
            <a:ext cx="3756943" cy="722312"/>
          </a:xfrm>
        </p:spPr>
        <p:txBody>
          <a:bodyPr/>
          <a:lstStyle>
            <a:lvl1pPr marL="0" indent="0" algn="l">
              <a:buNone/>
              <a:defRPr sz="1600" spc="-15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 dirty="0"/>
          </a:p>
        </p:txBody>
      </p:sp>
      <p:sp>
        <p:nvSpPr>
          <p:cNvPr id="7" name="Graphic 11">
            <a:extLst>
              <a:ext uri="{FF2B5EF4-FFF2-40B4-BE49-F238E27FC236}">
                <a16:creationId xmlns="" xmlns:a16="http://schemas.microsoft.com/office/drawing/2014/main" id="{54BAE1D8-3DF8-48CA-92C4-2E2064E4A3C5}"/>
              </a:ext>
            </a:extLst>
          </p:cNvPr>
          <p:cNvSpPr/>
          <p:nvPr userDrawn="1"/>
        </p:nvSpPr>
        <p:spPr>
          <a:xfrm>
            <a:off x="8776606" y="3981146"/>
            <a:ext cx="3413965" cy="2695876"/>
          </a:xfrm>
          <a:custGeom>
            <a:avLst/>
            <a:gdLst>
              <a:gd name="connsiteX0" fmla="*/ 4121944 w 4124325"/>
              <a:gd name="connsiteY0" fmla="*/ 1555076 h 3257550"/>
              <a:gd name="connsiteX1" fmla="*/ 4118134 w 4124325"/>
              <a:gd name="connsiteY1" fmla="*/ 1533169 h 3257550"/>
              <a:gd name="connsiteX2" fmla="*/ 2782729 w 4124325"/>
              <a:gd name="connsiteY2" fmla="*/ 39649 h 3257550"/>
              <a:gd name="connsiteX3" fmla="*/ 2108359 w 4124325"/>
              <a:gd name="connsiteY3" fmla="*/ 2436139 h 3257550"/>
              <a:gd name="connsiteX4" fmla="*/ 1262539 w 4124325"/>
              <a:gd name="connsiteY4" fmla="*/ 1310284 h 3257550"/>
              <a:gd name="connsiteX5" fmla="*/ 717709 w 4124325"/>
              <a:gd name="connsiteY5" fmla="*/ 2358986 h 3257550"/>
              <a:gd name="connsiteX6" fmla="*/ 7144 w 4124325"/>
              <a:gd name="connsiteY6" fmla="*/ 3257194 h 3257550"/>
              <a:gd name="connsiteX7" fmla="*/ 4075271 w 4124325"/>
              <a:gd name="connsiteY7" fmla="*/ 3257194 h 3257550"/>
              <a:gd name="connsiteX8" fmla="*/ 4122896 w 4124325"/>
              <a:gd name="connsiteY8" fmla="*/ 3201949 h 3257550"/>
              <a:gd name="connsiteX9" fmla="*/ 4122896 w 4124325"/>
              <a:gd name="connsiteY9" fmla="*/ 1555076 h 3257550"/>
              <a:gd name="connsiteX0" fmla="*/ 4115752 w 4207192"/>
              <a:gd name="connsiteY0" fmla="*/ 3194805 h 3286245"/>
              <a:gd name="connsiteX1" fmla="*/ 4115752 w 4207192"/>
              <a:gd name="connsiteY1" fmla="*/ 1547932 h 3286245"/>
              <a:gd name="connsiteX2" fmla="*/ 4114800 w 4207192"/>
              <a:gd name="connsiteY2" fmla="*/ 1547932 h 3286245"/>
              <a:gd name="connsiteX3" fmla="*/ 4110990 w 4207192"/>
              <a:gd name="connsiteY3" fmla="*/ 1526025 h 3286245"/>
              <a:gd name="connsiteX4" fmla="*/ 2775585 w 4207192"/>
              <a:gd name="connsiteY4" fmla="*/ 32505 h 3286245"/>
              <a:gd name="connsiteX5" fmla="*/ 2101215 w 4207192"/>
              <a:gd name="connsiteY5" fmla="*/ 2428995 h 3286245"/>
              <a:gd name="connsiteX6" fmla="*/ 1255395 w 4207192"/>
              <a:gd name="connsiteY6" fmla="*/ 1303140 h 3286245"/>
              <a:gd name="connsiteX7" fmla="*/ 710565 w 4207192"/>
              <a:gd name="connsiteY7" fmla="*/ 2351842 h 3286245"/>
              <a:gd name="connsiteX8" fmla="*/ 0 w 4207192"/>
              <a:gd name="connsiteY8" fmla="*/ 3250050 h 3286245"/>
              <a:gd name="connsiteX9" fmla="*/ 4068127 w 4207192"/>
              <a:gd name="connsiteY9" fmla="*/ 3250050 h 3286245"/>
              <a:gd name="connsiteX10" fmla="*/ 4207192 w 4207192"/>
              <a:gd name="connsiteY10" fmla="*/ 3286245 h 3286245"/>
              <a:gd name="connsiteX0" fmla="*/ 4115752 w 4207192"/>
              <a:gd name="connsiteY0" fmla="*/ 3194805 h 3286245"/>
              <a:gd name="connsiteX1" fmla="*/ 4115752 w 4207192"/>
              <a:gd name="connsiteY1" fmla="*/ 1547932 h 3286245"/>
              <a:gd name="connsiteX2" fmla="*/ 4114800 w 4207192"/>
              <a:gd name="connsiteY2" fmla="*/ 1547932 h 3286245"/>
              <a:gd name="connsiteX3" fmla="*/ 4110990 w 4207192"/>
              <a:gd name="connsiteY3" fmla="*/ 1526025 h 3286245"/>
              <a:gd name="connsiteX4" fmla="*/ 2775585 w 4207192"/>
              <a:gd name="connsiteY4" fmla="*/ 32505 h 3286245"/>
              <a:gd name="connsiteX5" fmla="*/ 2101215 w 4207192"/>
              <a:gd name="connsiteY5" fmla="*/ 2428995 h 3286245"/>
              <a:gd name="connsiteX6" fmla="*/ 1255395 w 4207192"/>
              <a:gd name="connsiteY6" fmla="*/ 1303140 h 3286245"/>
              <a:gd name="connsiteX7" fmla="*/ 710565 w 4207192"/>
              <a:gd name="connsiteY7" fmla="*/ 2351842 h 3286245"/>
              <a:gd name="connsiteX8" fmla="*/ 0 w 4207192"/>
              <a:gd name="connsiteY8" fmla="*/ 3250050 h 3286245"/>
              <a:gd name="connsiteX9" fmla="*/ 4207192 w 4207192"/>
              <a:gd name="connsiteY9" fmla="*/ 3286245 h 3286245"/>
              <a:gd name="connsiteX0" fmla="*/ 4115752 w 4115752"/>
              <a:gd name="connsiteY0" fmla="*/ 3194805 h 3250050"/>
              <a:gd name="connsiteX1" fmla="*/ 4115752 w 4115752"/>
              <a:gd name="connsiteY1" fmla="*/ 1547932 h 3250050"/>
              <a:gd name="connsiteX2" fmla="*/ 4114800 w 4115752"/>
              <a:gd name="connsiteY2" fmla="*/ 1547932 h 3250050"/>
              <a:gd name="connsiteX3" fmla="*/ 4110990 w 4115752"/>
              <a:gd name="connsiteY3" fmla="*/ 1526025 h 3250050"/>
              <a:gd name="connsiteX4" fmla="*/ 2775585 w 4115752"/>
              <a:gd name="connsiteY4" fmla="*/ 32505 h 3250050"/>
              <a:gd name="connsiteX5" fmla="*/ 2101215 w 4115752"/>
              <a:gd name="connsiteY5" fmla="*/ 2428995 h 3250050"/>
              <a:gd name="connsiteX6" fmla="*/ 1255395 w 4115752"/>
              <a:gd name="connsiteY6" fmla="*/ 1303140 h 3250050"/>
              <a:gd name="connsiteX7" fmla="*/ 710565 w 4115752"/>
              <a:gd name="connsiteY7" fmla="*/ 2351842 h 3250050"/>
              <a:gd name="connsiteX8" fmla="*/ 0 w 4115752"/>
              <a:gd name="connsiteY8" fmla="*/ 3250050 h 3250050"/>
              <a:gd name="connsiteX0" fmla="*/ 4115752 w 4115752"/>
              <a:gd name="connsiteY0" fmla="*/ 1547932 h 3250050"/>
              <a:gd name="connsiteX1" fmla="*/ 4114800 w 4115752"/>
              <a:gd name="connsiteY1" fmla="*/ 1547932 h 3250050"/>
              <a:gd name="connsiteX2" fmla="*/ 4110990 w 4115752"/>
              <a:gd name="connsiteY2" fmla="*/ 1526025 h 3250050"/>
              <a:gd name="connsiteX3" fmla="*/ 2775585 w 4115752"/>
              <a:gd name="connsiteY3" fmla="*/ 32505 h 3250050"/>
              <a:gd name="connsiteX4" fmla="*/ 2101215 w 4115752"/>
              <a:gd name="connsiteY4" fmla="*/ 2428995 h 3250050"/>
              <a:gd name="connsiteX5" fmla="*/ 1255395 w 4115752"/>
              <a:gd name="connsiteY5" fmla="*/ 1303140 h 3250050"/>
              <a:gd name="connsiteX6" fmla="*/ 710565 w 4115752"/>
              <a:gd name="connsiteY6" fmla="*/ 2351842 h 3250050"/>
              <a:gd name="connsiteX7" fmla="*/ 0 w 4115752"/>
              <a:gd name="connsiteY7" fmla="*/ 3250050 h 325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15752" h="3250050">
                <a:moveTo>
                  <a:pt x="4115752" y="1547932"/>
                </a:moveTo>
                <a:lnTo>
                  <a:pt x="4114800" y="1547932"/>
                </a:lnTo>
                <a:cubicBezTo>
                  <a:pt x="4114800" y="1540312"/>
                  <a:pt x="4113847" y="1532692"/>
                  <a:pt x="4110990" y="1526025"/>
                </a:cubicBezTo>
                <a:cubicBezTo>
                  <a:pt x="4060507" y="1391722"/>
                  <a:pt x="3224212" y="-249435"/>
                  <a:pt x="2775585" y="32505"/>
                </a:cubicBezTo>
                <a:cubicBezTo>
                  <a:pt x="2375535" y="283965"/>
                  <a:pt x="2629852" y="2428995"/>
                  <a:pt x="2101215" y="2428995"/>
                </a:cubicBezTo>
                <a:cubicBezTo>
                  <a:pt x="1784985" y="2428995"/>
                  <a:pt x="1670685" y="1303140"/>
                  <a:pt x="1255395" y="1303140"/>
                </a:cubicBezTo>
                <a:cubicBezTo>
                  <a:pt x="1037272" y="1303140"/>
                  <a:pt x="710565" y="1554600"/>
                  <a:pt x="710565" y="2351842"/>
                </a:cubicBezTo>
                <a:cubicBezTo>
                  <a:pt x="710565" y="3149085"/>
                  <a:pt x="0" y="3250050"/>
                  <a:pt x="0" y="3250050"/>
                </a:cubicBezTo>
              </a:path>
            </a:pathLst>
          </a:custGeom>
          <a:noFill/>
          <a:ln w="9525" cap="flat">
            <a:solidFill>
              <a:schemeClr val="bg1"/>
            </a:solidFill>
            <a:prstDash val="dash"/>
            <a:miter/>
          </a:ln>
        </p:spPr>
        <p:txBody>
          <a:bodyPr rtlCol="0" anchor="ctr"/>
          <a:lstStyle/>
          <a:p>
            <a:endParaRPr lang="en-ZA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974E860F-437F-442E-898C-244A0DD5D765}"/>
              </a:ext>
            </a:extLst>
          </p:cNvPr>
          <p:cNvSpPr/>
          <p:nvPr userDrawn="1"/>
        </p:nvSpPr>
        <p:spPr>
          <a:xfrm>
            <a:off x="-9856" y="6822000"/>
            <a:ext cx="12201856" cy="36000"/>
          </a:xfrm>
          <a:prstGeom prst="rect">
            <a:avLst/>
          </a:prstGeom>
          <a:gradFill>
            <a:gsLst>
              <a:gs pos="0">
                <a:schemeClr val="accent4"/>
              </a:gs>
              <a:gs pos="37000">
                <a:schemeClr val="bg1">
                  <a:lumMod val="85000"/>
                </a:schemeClr>
              </a:gs>
              <a:gs pos="100000">
                <a:schemeClr val="accent1"/>
              </a:gs>
              <a:gs pos="68000">
                <a:schemeClr val="tx1">
                  <a:lumMod val="85000"/>
                  <a:lumOff val="1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95A87C21-15CD-48D8-B583-89B110156879}"/>
              </a:ext>
            </a:extLst>
          </p:cNvPr>
          <p:cNvSpPr/>
          <p:nvPr userDrawn="1"/>
        </p:nvSpPr>
        <p:spPr>
          <a:xfrm>
            <a:off x="7804351" y="0"/>
            <a:ext cx="4386221" cy="667702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6993300" cy="54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 dirty="0"/>
          </a:p>
        </p:txBody>
      </p:sp>
      <p:sp>
        <p:nvSpPr>
          <p:cNvPr id="16" name="Subtitle">
            <a:extLst>
              <a:ext uri="{FF2B5EF4-FFF2-40B4-BE49-F238E27FC236}">
                <a16:creationId xmlns=""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6992937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Left Col">
            <a:extLst>
              <a:ext uri="{FF2B5EF4-FFF2-40B4-BE49-F238E27FC236}">
                <a16:creationId xmlns=""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6992936" cy="450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27752" y="4320000"/>
            <a:ext cx="1800000" cy="1800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C263EBA-2C46-40FB-9D48-819ED0C8994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19230BC-20AB-4DD9-AF5C-47BA72E5698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="" xmlns:a16="http://schemas.microsoft.com/office/drawing/2014/main" id="{5092E684-C621-4F92-A05A-A167EEF4627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057037" y="4320000"/>
            <a:ext cx="1800000" cy="180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="" xmlns:a16="http://schemas.microsoft.com/office/drawing/2014/main" id="{6958D132-F2A9-41E1-BDD8-067D52CE5FE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7752" y="2395565"/>
            <a:ext cx="1800000" cy="18000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="" xmlns:a16="http://schemas.microsoft.com/office/drawing/2014/main" id="{B88FD4DB-5089-4686-B4F7-A26163146C9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057037" y="2395565"/>
            <a:ext cx="1800000" cy="1800000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="" xmlns:a16="http://schemas.microsoft.com/office/drawing/2014/main" id="{324023AF-AB97-4B60-86FA-5DC8DA1B5C4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27752" y="471129"/>
            <a:ext cx="1800000" cy="1800000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="" xmlns:a16="http://schemas.microsoft.com/office/drawing/2014/main" id="{8210F231-568A-4348-B33F-9EBB4A5CF9E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0057037" y="471129"/>
            <a:ext cx="1800000" cy="1800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</p:spTree>
    <p:extLst>
      <p:ext uri="{BB962C8B-B14F-4D97-AF65-F5344CB8AC3E}">
        <p14:creationId xmlns:p14="http://schemas.microsoft.com/office/powerpoint/2010/main" val="2445114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Left Col">
            <a:extLst>
              <a:ext uri="{FF2B5EF4-FFF2-40B4-BE49-F238E27FC236}">
                <a16:creationId xmlns=""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980000"/>
            <a:ext cx="5580000" cy="414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13" name="Left Header">
            <a:extLst>
              <a:ext uri="{FF2B5EF4-FFF2-40B4-BE49-F238E27FC236}">
                <a16:creationId xmlns="" xmlns:a16="http://schemas.microsoft.com/office/drawing/2014/main" id="{2241B0A0-0033-49FF-89B8-142165C8E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620000"/>
            <a:ext cx="5580000" cy="360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/>
              <a:t>Compare A</a:t>
            </a:r>
            <a:endParaRPr lang="en-ZA" dirty="0"/>
          </a:p>
        </p:txBody>
      </p:sp>
      <p:sp>
        <p:nvSpPr>
          <p:cNvPr id="4" name="Right Col">
            <a:extLst>
              <a:ext uri="{FF2B5EF4-FFF2-40B4-BE49-F238E27FC236}">
                <a16:creationId xmlns=""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980000"/>
            <a:ext cx="5580000" cy="414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15" name="Right Header">
            <a:extLst>
              <a:ext uri="{FF2B5EF4-FFF2-40B4-BE49-F238E27FC236}">
                <a16:creationId xmlns="" xmlns:a16="http://schemas.microsoft.com/office/drawing/2014/main" id="{069A9930-1B94-49BC-B4A6-B597F155D2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620000"/>
            <a:ext cx="5580000" cy="360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/>
              <a:t>Compare B</a:t>
            </a:r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C7AC535-CCE6-472A-BA3D-DDE92DFF0ED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32F890-EB29-4A5B-A499-BB0FC04447A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="" xmlns:a16="http://schemas.microsoft.com/office/drawing/2014/main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67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19A41AC-399F-4B25-A28A-F7679843C36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10" name="Caption">
            <a:extLst>
              <a:ext uri="{FF2B5EF4-FFF2-40B4-BE49-F238E27FC236}">
                <a16:creationId xmlns="" xmlns:a16="http://schemas.microsoft.com/office/drawing/2014/main" id="{E1C65CF6-B529-468F-B46C-1D1C2E71A1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01275" y="6156000"/>
            <a:ext cx="3793125" cy="396000"/>
          </a:xfrm>
          <a:solidFill>
            <a:schemeClr val="tx1"/>
          </a:solidFill>
        </p:spPr>
        <p:txBody>
          <a:bodyPr lIns="72000" tIns="72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dirty="0"/>
              <a:t>Place your Image Caption Here</a:t>
            </a:r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C5845FB-DCB7-4844-B346-98986ADFC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=""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0" y="0"/>
            <a:ext cx="12192000" cy="6678000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Your Video</a:t>
            </a:r>
          </a:p>
        </p:txBody>
      </p:sp>
      <p:sp>
        <p:nvSpPr>
          <p:cNvPr id="5" name="Caption">
            <a:extLst>
              <a:ext uri="{FF2B5EF4-FFF2-40B4-BE49-F238E27FC236}">
                <a16:creationId xmlns=""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01275" y="6156000"/>
            <a:ext cx="3793125" cy="396000"/>
          </a:xfrm>
          <a:solidFill>
            <a:schemeClr val="tx1"/>
          </a:solidFill>
        </p:spPr>
        <p:txBody>
          <a:bodyPr lIns="72000" tIns="7200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dirty="0"/>
              <a:t>Place your Image Caption Here</a:t>
            </a:r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377EBDA-221D-4CBD-8DBF-E03A370015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2508FC-366E-44DA-80A8-28048E1E4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="" xmlns:a16="http://schemas.microsoft.com/office/drawing/2014/main" id="{111E4563-E2FC-4D6F-B759-AB4FB77D27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7799832" cy="667512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92FE8913-A018-418C-99FB-2DF342B9B5A0}"/>
              </a:ext>
            </a:extLst>
          </p:cNvPr>
          <p:cNvSpPr/>
          <p:nvPr userDrawn="1"/>
        </p:nvSpPr>
        <p:spPr>
          <a:xfrm>
            <a:off x="0" y="0"/>
            <a:ext cx="7802524" cy="667764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5" name="Picture Placeholder 9">
            <a:extLst>
              <a:ext uri="{FF2B5EF4-FFF2-40B4-BE49-F238E27FC236}">
                <a16:creationId xmlns="" xmlns:a16="http://schemas.microsoft.com/office/drawing/2014/main" id="{AF7702AD-1968-4CE6-BC7C-02C0637069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801097" y="1"/>
            <a:ext cx="4389475" cy="667764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your Image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="" xmlns:a16="http://schemas.microsoft.com/office/drawing/2014/main" id="{C6A78464-8D00-4B94-90C7-90F1B54C8A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4862" y="3032684"/>
            <a:ext cx="3759807" cy="1547813"/>
          </a:xfrm>
        </p:spPr>
        <p:txBody>
          <a:bodyPr anchor="b"/>
          <a:lstStyle>
            <a:lvl1pPr algn="l">
              <a:lnSpc>
                <a:spcPts val="4000"/>
              </a:lnSpc>
              <a:defRPr sz="6600" spc="-1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ZA" dirty="0"/>
          </a:p>
        </p:txBody>
      </p:sp>
      <p:sp>
        <p:nvSpPr>
          <p:cNvPr id="18" name="Graphic 15">
            <a:extLst>
              <a:ext uri="{FF2B5EF4-FFF2-40B4-BE49-F238E27FC236}">
                <a16:creationId xmlns="" xmlns:a16="http://schemas.microsoft.com/office/drawing/2014/main" id="{F50292C9-54F6-4F7B-A885-34CE1E3B0351}"/>
              </a:ext>
            </a:extLst>
          </p:cNvPr>
          <p:cNvSpPr/>
          <p:nvPr userDrawn="1"/>
        </p:nvSpPr>
        <p:spPr>
          <a:xfrm>
            <a:off x="1774391" y="4123811"/>
            <a:ext cx="6027420" cy="2599249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034564 w 6505575"/>
              <a:gd name="connsiteY11" fmla="*/ 69886 h 2609850"/>
              <a:gd name="connsiteX12" fmla="*/ 6507004 w 6505575"/>
              <a:gd name="connsiteY12" fmla="*/ 1395766 h 2609850"/>
              <a:gd name="connsiteX13" fmla="*/ 6507004 w 6505575"/>
              <a:gd name="connsiteY13" fmla="*/ 2605441 h 2609850"/>
              <a:gd name="connsiteX14" fmla="*/ 7144 w 6505575"/>
              <a:gd name="connsiteY14" fmla="*/ 2605441 h 2609850"/>
              <a:gd name="connsiteX0" fmla="*/ 6499860 w 6591300"/>
              <a:gd name="connsiteY0" fmla="*/ 1388622 h 2599249"/>
              <a:gd name="connsiteX1" fmla="*/ 6499860 w 6591300"/>
              <a:gd name="connsiteY1" fmla="*/ 2598297 h 2599249"/>
              <a:gd name="connsiteX2" fmla="*/ 0 w 6591300"/>
              <a:gd name="connsiteY2" fmla="*/ 2598297 h 2599249"/>
              <a:gd name="connsiteX3" fmla="*/ 0 w 6591300"/>
              <a:gd name="connsiteY3" fmla="*/ 2599249 h 2599249"/>
              <a:gd name="connsiteX4" fmla="*/ 874395 w 6591300"/>
              <a:gd name="connsiteY4" fmla="*/ 2055372 h 2599249"/>
              <a:gd name="connsiteX5" fmla="*/ 1470660 w 6591300"/>
              <a:gd name="connsiteY5" fmla="*/ 2049657 h 2599249"/>
              <a:gd name="connsiteX6" fmla="*/ 1562100 w 6591300"/>
              <a:gd name="connsiteY6" fmla="*/ 2104902 h 2599249"/>
              <a:gd name="connsiteX7" fmla="*/ 2532697 w 6591300"/>
              <a:gd name="connsiteY7" fmla="*/ 2077279 h 2599249"/>
              <a:gd name="connsiteX8" fmla="*/ 3231832 w 6591300"/>
              <a:gd name="connsiteY8" fmla="*/ 1603887 h 2599249"/>
              <a:gd name="connsiteX9" fmla="*/ 3635692 w 6591300"/>
              <a:gd name="connsiteY9" fmla="*/ 1582932 h 2599249"/>
              <a:gd name="connsiteX10" fmla="*/ 3956685 w 6591300"/>
              <a:gd name="connsiteY10" fmla="*/ 1755334 h 2599249"/>
              <a:gd name="connsiteX11" fmla="*/ 4855845 w 6591300"/>
              <a:gd name="connsiteY11" fmla="*/ 1448629 h 2599249"/>
              <a:gd name="connsiteX12" fmla="*/ 5099685 w 6591300"/>
              <a:gd name="connsiteY12" fmla="*/ 727587 h 2599249"/>
              <a:gd name="connsiteX13" fmla="*/ 6027420 w 6591300"/>
              <a:gd name="connsiteY13" fmla="*/ 62742 h 2599249"/>
              <a:gd name="connsiteX14" fmla="*/ 6027420 w 6591300"/>
              <a:gd name="connsiteY14" fmla="*/ 62742 h 2599249"/>
              <a:gd name="connsiteX15" fmla="*/ 6591300 w 6591300"/>
              <a:gd name="connsiteY15" fmla="*/ 1480062 h 2599249"/>
              <a:gd name="connsiteX0" fmla="*/ 6499860 w 6591300"/>
              <a:gd name="connsiteY0" fmla="*/ 2598297 h 2599249"/>
              <a:gd name="connsiteX1" fmla="*/ 0 w 6591300"/>
              <a:gd name="connsiteY1" fmla="*/ 2598297 h 2599249"/>
              <a:gd name="connsiteX2" fmla="*/ 0 w 6591300"/>
              <a:gd name="connsiteY2" fmla="*/ 2599249 h 2599249"/>
              <a:gd name="connsiteX3" fmla="*/ 874395 w 6591300"/>
              <a:gd name="connsiteY3" fmla="*/ 2055372 h 2599249"/>
              <a:gd name="connsiteX4" fmla="*/ 1470660 w 6591300"/>
              <a:gd name="connsiteY4" fmla="*/ 2049657 h 2599249"/>
              <a:gd name="connsiteX5" fmla="*/ 1562100 w 6591300"/>
              <a:gd name="connsiteY5" fmla="*/ 2104902 h 2599249"/>
              <a:gd name="connsiteX6" fmla="*/ 2532697 w 6591300"/>
              <a:gd name="connsiteY6" fmla="*/ 2077279 h 2599249"/>
              <a:gd name="connsiteX7" fmla="*/ 3231832 w 6591300"/>
              <a:gd name="connsiteY7" fmla="*/ 1603887 h 2599249"/>
              <a:gd name="connsiteX8" fmla="*/ 3635692 w 6591300"/>
              <a:gd name="connsiteY8" fmla="*/ 1582932 h 2599249"/>
              <a:gd name="connsiteX9" fmla="*/ 3956685 w 6591300"/>
              <a:gd name="connsiteY9" fmla="*/ 1755334 h 2599249"/>
              <a:gd name="connsiteX10" fmla="*/ 4855845 w 6591300"/>
              <a:gd name="connsiteY10" fmla="*/ 1448629 h 2599249"/>
              <a:gd name="connsiteX11" fmla="*/ 5099685 w 6591300"/>
              <a:gd name="connsiteY11" fmla="*/ 727587 h 2599249"/>
              <a:gd name="connsiteX12" fmla="*/ 6027420 w 6591300"/>
              <a:gd name="connsiteY12" fmla="*/ 62742 h 2599249"/>
              <a:gd name="connsiteX13" fmla="*/ 6027420 w 6591300"/>
              <a:gd name="connsiteY13" fmla="*/ 62742 h 2599249"/>
              <a:gd name="connsiteX14" fmla="*/ 6591300 w 6591300"/>
              <a:gd name="connsiteY14" fmla="*/ 1480062 h 2599249"/>
              <a:gd name="connsiteX0" fmla="*/ 0 w 6591300"/>
              <a:gd name="connsiteY0" fmla="*/ 2598297 h 2599249"/>
              <a:gd name="connsiteX1" fmla="*/ 0 w 6591300"/>
              <a:gd name="connsiteY1" fmla="*/ 2599249 h 2599249"/>
              <a:gd name="connsiteX2" fmla="*/ 874395 w 6591300"/>
              <a:gd name="connsiteY2" fmla="*/ 2055372 h 2599249"/>
              <a:gd name="connsiteX3" fmla="*/ 1470660 w 6591300"/>
              <a:gd name="connsiteY3" fmla="*/ 2049657 h 2599249"/>
              <a:gd name="connsiteX4" fmla="*/ 1562100 w 6591300"/>
              <a:gd name="connsiteY4" fmla="*/ 2104902 h 2599249"/>
              <a:gd name="connsiteX5" fmla="*/ 2532697 w 6591300"/>
              <a:gd name="connsiteY5" fmla="*/ 2077279 h 2599249"/>
              <a:gd name="connsiteX6" fmla="*/ 3231832 w 6591300"/>
              <a:gd name="connsiteY6" fmla="*/ 1603887 h 2599249"/>
              <a:gd name="connsiteX7" fmla="*/ 3635692 w 6591300"/>
              <a:gd name="connsiteY7" fmla="*/ 1582932 h 2599249"/>
              <a:gd name="connsiteX8" fmla="*/ 3956685 w 6591300"/>
              <a:gd name="connsiteY8" fmla="*/ 1755334 h 2599249"/>
              <a:gd name="connsiteX9" fmla="*/ 4855845 w 6591300"/>
              <a:gd name="connsiteY9" fmla="*/ 1448629 h 2599249"/>
              <a:gd name="connsiteX10" fmla="*/ 5099685 w 6591300"/>
              <a:gd name="connsiteY10" fmla="*/ 727587 h 2599249"/>
              <a:gd name="connsiteX11" fmla="*/ 6027420 w 6591300"/>
              <a:gd name="connsiteY11" fmla="*/ 62742 h 2599249"/>
              <a:gd name="connsiteX12" fmla="*/ 6027420 w 6591300"/>
              <a:gd name="connsiteY12" fmla="*/ 62742 h 2599249"/>
              <a:gd name="connsiteX13" fmla="*/ 6591300 w 6591300"/>
              <a:gd name="connsiteY13" fmla="*/ 1480062 h 2599249"/>
              <a:gd name="connsiteX0" fmla="*/ 0 w 6027420"/>
              <a:gd name="connsiteY0" fmla="*/ 2598297 h 2599249"/>
              <a:gd name="connsiteX1" fmla="*/ 0 w 6027420"/>
              <a:gd name="connsiteY1" fmla="*/ 2599249 h 2599249"/>
              <a:gd name="connsiteX2" fmla="*/ 874395 w 6027420"/>
              <a:gd name="connsiteY2" fmla="*/ 2055372 h 2599249"/>
              <a:gd name="connsiteX3" fmla="*/ 1470660 w 6027420"/>
              <a:gd name="connsiteY3" fmla="*/ 2049657 h 2599249"/>
              <a:gd name="connsiteX4" fmla="*/ 1562100 w 6027420"/>
              <a:gd name="connsiteY4" fmla="*/ 2104902 h 2599249"/>
              <a:gd name="connsiteX5" fmla="*/ 2532697 w 6027420"/>
              <a:gd name="connsiteY5" fmla="*/ 2077279 h 2599249"/>
              <a:gd name="connsiteX6" fmla="*/ 3231832 w 6027420"/>
              <a:gd name="connsiteY6" fmla="*/ 1603887 h 2599249"/>
              <a:gd name="connsiteX7" fmla="*/ 3635692 w 6027420"/>
              <a:gd name="connsiteY7" fmla="*/ 1582932 h 2599249"/>
              <a:gd name="connsiteX8" fmla="*/ 3956685 w 6027420"/>
              <a:gd name="connsiteY8" fmla="*/ 1755334 h 2599249"/>
              <a:gd name="connsiteX9" fmla="*/ 4855845 w 6027420"/>
              <a:gd name="connsiteY9" fmla="*/ 1448629 h 2599249"/>
              <a:gd name="connsiteX10" fmla="*/ 5099685 w 6027420"/>
              <a:gd name="connsiteY10" fmla="*/ 727587 h 2599249"/>
              <a:gd name="connsiteX11" fmla="*/ 6027420 w 6027420"/>
              <a:gd name="connsiteY11" fmla="*/ 62742 h 2599249"/>
              <a:gd name="connsiteX12" fmla="*/ 6027420 w 6027420"/>
              <a:gd name="connsiteY12" fmla="*/ 62742 h 259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27420" h="2599249">
                <a:moveTo>
                  <a:pt x="0" y="2598297"/>
                </a:moveTo>
                <a:lnTo>
                  <a:pt x="0" y="2599249"/>
                </a:lnTo>
                <a:lnTo>
                  <a:pt x="874395" y="2055372"/>
                </a:lnTo>
                <a:cubicBezTo>
                  <a:pt x="1056322" y="1942024"/>
                  <a:pt x="1286827" y="1940119"/>
                  <a:pt x="1470660" y="2049657"/>
                </a:cubicBezTo>
                <a:lnTo>
                  <a:pt x="1562100" y="2104902"/>
                </a:lnTo>
                <a:cubicBezTo>
                  <a:pt x="1863090" y="2284924"/>
                  <a:pt x="2241232" y="2273494"/>
                  <a:pt x="2532697" y="2077279"/>
                </a:cubicBezTo>
                <a:lnTo>
                  <a:pt x="3231832" y="1603887"/>
                </a:lnTo>
                <a:cubicBezTo>
                  <a:pt x="3351847" y="1521972"/>
                  <a:pt x="3508057" y="1514352"/>
                  <a:pt x="3635692" y="1582932"/>
                </a:cubicBezTo>
                <a:lnTo>
                  <a:pt x="3956685" y="1755334"/>
                </a:lnTo>
                <a:cubicBezTo>
                  <a:pt x="4288155" y="1933452"/>
                  <a:pt x="4701540" y="1792482"/>
                  <a:pt x="4855845" y="1448629"/>
                </a:cubicBezTo>
                <a:lnTo>
                  <a:pt x="5099685" y="727587"/>
                </a:lnTo>
                <a:cubicBezTo>
                  <a:pt x="5228273" y="156087"/>
                  <a:pt x="5863590" y="-137283"/>
                  <a:pt x="6027420" y="62742"/>
                </a:cubicBezTo>
                <a:lnTo>
                  <a:pt x="6027420" y="62742"/>
                </a:lnTo>
              </a:path>
            </a:pathLst>
          </a:custGeom>
          <a:noFill/>
          <a:ln w="9525" cap="flat">
            <a:solidFill>
              <a:schemeClr val="bg1"/>
            </a:solidFill>
            <a:prstDash val="dash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ZA" dirty="0"/>
          </a:p>
        </p:txBody>
      </p:sp>
      <p:sp>
        <p:nvSpPr>
          <p:cNvPr id="15" name="Name">
            <a:extLst>
              <a:ext uri="{FF2B5EF4-FFF2-40B4-BE49-F238E27FC236}">
                <a16:creationId xmlns="" xmlns:a16="http://schemas.microsoft.com/office/drawing/2014/main" id="{B8C48821-0D90-416C-873E-50587E8A0C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4861" y="4741677"/>
            <a:ext cx="3756943" cy="252000"/>
          </a:xfr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  <a:endParaRPr lang="en-ZA" dirty="0"/>
          </a:p>
        </p:txBody>
      </p:sp>
      <p:sp>
        <p:nvSpPr>
          <p:cNvPr id="16" name="Email">
            <a:extLst>
              <a:ext uri="{FF2B5EF4-FFF2-40B4-BE49-F238E27FC236}">
                <a16:creationId xmlns="" xmlns:a16="http://schemas.microsoft.com/office/drawing/2014/main" id="{42450180-8D19-405E-97F0-2A309B58D0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8990" y="5147137"/>
            <a:ext cx="3462814" cy="252000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Email</a:t>
            </a:r>
            <a:endParaRPr lang="en-ZA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C837F23B-0C4D-4D27-BF83-0B10D1CFFDCD}"/>
              </a:ext>
            </a:extLst>
          </p:cNvPr>
          <p:cNvSpPr/>
          <p:nvPr userDrawn="1"/>
        </p:nvSpPr>
        <p:spPr>
          <a:xfrm>
            <a:off x="-9856" y="6678000"/>
            <a:ext cx="9405316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D39551A1-FBAD-4CC8-AA99-F9F4D4281782}"/>
              </a:ext>
            </a:extLst>
          </p:cNvPr>
          <p:cNvSpPr/>
          <p:nvPr userDrawn="1"/>
        </p:nvSpPr>
        <p:spPr>
          <a:xfrm>
            <a:off x="7804351" y="6678000"/>
            <a:ext cx="4224296" cy="14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" bIns="0" rtlCol="0" anchor="b"/>
          <a:lstStyle/>
          <a:p>
            <a:pPr algn="r"/>
            <a:endParaRPr lang="en-ZA" sz="1000" noProof="1">
              <a:latin typeface="Tw Cen MT" panose="020B0602020104020603" pitchFamily="34" charset="0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="" xmlns:a16="http://schemas.microsoft.com/office/drawing/2014/main" id="{5F695C6B-DBEE-447E-B106-7351E00BD0AF}"/>
              </a:ext>
            </a:extLst>
          </p:cNvPr>
          <p:cNvSpPr txBox="1">
            <a:spLocks/>
          </p:cNvSpPr>
          <p:nvPr userDrawn="1"/>
        </p:nvSpPr>
        <p:spPr>
          <a:xfrm>
            <a:off x="12030074" y="6678000"/>
            <a:ext cx="161925" cy="144000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0" rIns="7200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ZA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E1A38929-6316-4332-83F8-9E95386C7C42}"/>
              </a:ext>
            </a:extLst>
          </p:cNvPr>
          <p:cNvSpPr/>
          <p:nvPr userDrawn="1"/>
        </p:nvSpPr>
        <p:spPr>
          <a:xfrm>
            <a:off x="-9856" y="6822000"/>
            <a:ext cx="12201856" cy="36000"/>
          </a:xfrm>
          <a:prstGeom prst="rect">
            <a:avLst/>
          </a:prstGeom>
          <a:gradFill>
            <a:gsLst>
              <a:gs pos="0">
                <a:schemeClr val="accent4"/>
              </a:gs>
              <a:gs pos="37000">
                <a:schemeClr val="bg1">
                  <a:lumMod val="85000"/>
                </a:schemeClr>
              </a:gs>
              <a:gs pos="100000">
                <a:schemeClr val="accent1"/>
              </a:gs>
              <a:gs pos="68000">
                <a:schemeClr val="tx1">
                  <a:lumMod val="85000"/>
                  <a:lumOff val="1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774727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BF7CBC-CC93-4AB3-9D46-61075505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11473200" cy="540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16" name="Subtitle">
            <a:extLst>
              <a:ext uri="{FF2B5EF4-FFF2-40B4-BE49-F238E27FC236}">
                <a16:creationId xmlns="" xmlns:a16="http://schemas.microsoft.com/office/drawing/2014/main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11471275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Left Col">
            <a:extLst>
              <a:ext uri="{FF2B5EF4-FFF2-40B4-BE49-F238E27FC236}">
                <a16:creationId xmlns=""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000" y="1620000"/>
            <a:ext cx="5580000" cy="450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4" name="Right Col">
            <a:extLst>
              <a:ext uri="{FF2B5EF4-FFF2-40B4-BE49-F238E27FC236}">
                <a16:creationId xmlns=""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620000"/>
            <a:ext cx="5580000" cy="45000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CFF9123-1F0C-4BD2-8233-FEE5B2A466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11E8981-59A6-4480-80A6-5619C220178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8" name="Subtitle">
            <a:extLst>
              <a:ext uri="{FF2B5EF4-FFF2-40B4-BE49-F238E27FC236}">
                <a16:creationId xmlns="" xmlns:a16="http://schemas.microsoft.com/office/drawing/2014/main" id="{5302A3D4-CF60-41AF-924C-B30D3FD997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080000"/>
            <a:ext cx="11471275" cy="360362"/>
          </a:xfrm>
        </p:spPr>
        <p:txBody>
          <a:bodyPr/>
          <a:lstStyle>
            <a:lvl1pPr marL="0" indent="0">
              <a:buNone/>
              <a:defRPr sz="2100"/>
            </a:lvl1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2E0E8FCF-8FC7-49D2-9516-7662294E35B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216208B4-CFD5-4FAE-9519-74EFAC0B036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BAED074E-AB07-44D1-8B4E-189EAEF798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ZA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2801D44B-9877-40D1-B788-EE3BFD57C5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33830-2244-49AE-BC4A-47F415C177C6}" type="datetimeFigureOut">
              <a:rPr lang="en-US" smtClean="0"/>
              <a:pPr/>
              <a:t>2/25/2019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ZA" smtClean="0"/>
              <a:t>Add a footer</a:t>
            </a: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DB212-BFA2-403F-85EF-DFD3FF6D973A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BE99CE02-8616-40B2-85FF-B06E192752AB}"/>
              </a:ext>
            </a:extLst>
          </p:cNvPr>
          <p:cNvSpPr/>
          <p:nvPr userDrawn="1"/>
        </p:nvSpPr>
        <p:spPr>
          <a:xfrm>
            <a:off x="-9856" y="6678000"/>
            <a:ext cx="9405316" cy="1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E3DF8E0-6324-45B7-8B0A-24383EF1B915}"/>
              </a:ext>
            </a:extLst>
          </p:cNvPr>
          <p:cNvSpPr/>
          <p:nvPr userDrawn="1"/>
        </p:nvSpPr>
        <p:spPr>
          <a:xfrm>
            <a:off x="7804351" y="6678000"/>
            <a:ext cx="3789833" cy="14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36000" bIns="0" rtlCol="0" anchor="b"/>
          <a:lstStyle/>
          <a:p>
            <a:pPr algn="r"/>
            <a:r>
              <a:rPr lang="en-ZA" sz="1000" noProof="1">
                <a:latin typeface="+mn-lt"/>
              </a:rPr>
              <a:t>Jens Martensson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1A9E718F-2F10-41F1-8E9F-18DD53EF065F}"/>
              </a:ext>
            </a:extLst>
          </p:cNvPr>
          <p:cNvSpPr/>
          <p:nvPr userDrawn="1"/>
        </p:nvSpPr>
        <p:spPr>
          <a:xfrm>
            <a:off x="-9856" y="6822000"/>
            <a:ext cx="12201856" cy="36000"/>
          </a:xfrm>
          <a:prstGeom prst="rect">
            <a:avLst/>
          </a:prstGeom>
          <a:gradFill>
            <a:gsLst>
              <a:gs pos="0">
                <a:schemeClr val="accent4"/>
              </a:gs>
              <a:gs pos="37000">
                <a:schemeClr val="bg1">
                  <a:lumMod val="85000"/>
                </a:schemeClr>
              </a:gs>
              <a:gs pos="100000">
                <a:schemeClr val="accent1"/>
              </a:gs>
              <a:gs pos="68000">
                <a:schemeClr val="tx1">
                  <a:lumMod val="85000"/>
                  <a:lumOff val="15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566971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649" r:id="rId21"/>
    <p:sldLayoutId id="2147483663" r:id="rId22"/>
    <p:sldLayoutId id="2147483656" r:id="rId23"/>
    <p:sldLayoutId id="2147483660" r:id="rId24"/>
    <p:sldLayoutId id="2147483661" r:id="rId25"/>
    <p:sldLayoutId id="2147483664" r:id="rId26"/>
    <p:sldLayoutId id="2147483652" r:id="rId27"/>
    <p:sldLayoutId id="2147483654" r:id="rId28"/>
    <p:sldLayoutId id="2147483655" r:id="rId29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shingle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>
            <a:extLst>
              <a:ext uri="{FF2B5EF4-FFF2-40B4-BE49-F238E27FC236}">
                <a16:creationId xmlns="" xmlns:a16="http://schemas.microsoft.com/office/drawing/2014/main" id="{D65A836F-346F-4099-BC7B-0D8F3B27F395}"/>
              </a:ext>
            </a:extLst>
          </p:cNvPr>
          <p:cNvSpPr txBox="1">
            <a:spLocks/>
          </p:cNvSpPr>
          <p:nvPr/>
        </p:nvSpPr>
        <p:spPr>
          <a:xfrm>
            <a:off x="7535465" y="6263640"/>
            <a:ext cx="4468879" cy="3962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0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lnSpc>
                <a:spcPct val="100000"/>
              </a:lnSpc>
            </a:pPr>
            <a:r>
              <a:rPr lang="en-ZA" b="1" dirty="0" smtClean="0">
                <a:latin typeface="Agency FB" panose="020B0503020202020204" pitchFamily="34" charset="0"/>
              </a:rPr>
              <a:t>Presented by: </a:t>
            </a:r>
            <a:endParaRPr lang="en-ZA" b="1" dirty="0">
              <a:latin typeface="Agency FB" panose="020B0503020202020204" pitchFamily="34" charset="0"/>
            </a:endParaRPr>
          </a:p>
        </p:txBody>
      </p:sp>
      <p:sp>
        <p:nvSpPr>
          <p:cNvPr id="18" name="Title 3">
            <a:extLst>
              <a:ext uri="{FF2B5EF4-FFF2-40B4-BE49-F238E27FC236}">
                <a16:creationId xmlns="" xmlns:a16="http://schemas.microsoft.com/office/drawing/2014/main" id="{D65A836F-346F-4099-BC7B-0D8F3B27F395}"/>
              </a:ext>
            </a:extLst>
          </p:cNvPr>
          <p:cNvSpPr txBox="1">
            <a:spLocks/>
          </p:cNvSpPr>
          <p:nvPr/>
        </p:nvSpPr>
        <p:spPr>
          <a:xfrm>
            <a:off x="460759" y="2072640"/>
            <a:ext cx="6446520" cy="22402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0" kern="1200" spc="-15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lnSpc>
                <a:spcPct val="100000"/>
              </a:lnSpc>
            </a:pPr>
            <a:r>
              <a:rPr lang="en-ZA" dirty="0" smtClean="0">
                <a:solidFill>
                  <a:schemeClr val="tx1"/>
                </a:solidFill>
                <a:latin typeface="Agency FB" panose="020B0503020202020204" pitchFamily="34" charset="0"/>
              </a:rPr>
              <a:t>Life?</a:t>
            </a:r>
            <a:endParaRPr lang="en-ZA" dirty="0">
              <a:solidFill>
                <a:schemeClr val="tx1"/>
              </a:solidFill>
              <a:latin typeface="Agency FB" panose="020B0503020202020204" pitchFamily="34" charset="0"/>
            </a:endParaRPr>
          </a:p>
          <a:p>
            <a:pPr algn="r" fontAlgn="base">
              <a:lnSpc>
                <a:spcPct val="100000"/>
              </a:lnSpc>
            </a:pPr>
            <a:r>
              <a:rPr lang="en-ZA" sz="25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. </a:t>
            </a:r>
            <a:endParaRPr lang="en-ZA" sz="2500" dirty="0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7" r="28087"/>
          <a:stretch>
            <a:fillRect/>
          </a:stretch>
        </p:blipFill>
        <p:spPr>
          <a:xfrm>
            <a:off x="7671191" y="180356"/>
            <a:ext cx="4520809" cy="6677644"/>
          </a:xfrm>
        </p:spPr>
      </p:pic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dirty="0" smtClean="0">
                <a:latin typeface="Agency FB" panose="020B0503020202020204" pitchFamily="34" charset="0"/>
              </a:rPr>
              <a:t>The questions of life</a:t>
            </a:r>
            <a:endParaRPr lang="en-ZA" dirty="0">
              <a:latin typeface="Agency FB" panose="020B0503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2400" y="4721290"/>
            <a:ext cx="6992936" cy="9362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gency FB" panose="020B0503020202020204" pitchFamily="34" charset="0"/>
              </a:rPr>
              <a:t> Does </a:t>
            </a:r>
            <a:r>
              <a:rPr lang="en-US" dirty="0">
                <a:latin typeface="Agency FB" panose="020B0503020202020204" pitchFamily="34" charset="0"/>
              </a:rPr>
              <a:t>personal experience </a:t>
            </a:r>
            <a:r>
              <a:rPr lang="en-US" dirty="0" smtClean="0">
                <a:latin typeface="Agency FB" panose="020B0503020202020204" pitchFamily="34" charset="0"/>
              </a:rPr>
              <a:t>affect our perception? </a:t>
            </a:r>
            <a:endParaRPr lang="en-US" sz="2000" dirty="0">
              <a:latin typeface="Agency FB" panose="020B0503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2</a:t>
            </a:fld>
            <a:endParaRPr lang="en-ZA" dirty="0"/>
          </a:p>
        </p:txBody>
      </p:sp>
      <p:sp>
        <p:nvSpPr>
          <p:cNvPr id="6" name="Rectangle 5"/>
          <p:cNvSpPr/>
          <p:nvPr/>
        </p:nvSpPr>
        <p:spPr>
          <a:xfrm>
            <a:off x="512400" y="3991513"/>
            <a:ext cx="64762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3200" b="1" dirty="0" smtClean="0">
                <a:latin typeface="Agency FB" panose="020B0503020202020204" pitchFamily="34" charset="0"/>
                <a:ea typeface="+mj-ea"/>
                <a:cs typeface="+mj-cs"/>
              </a:rPr>
              <a:t>The Big question</a:t>
            </a:r>
            <a:endParaRPr lang="en-US" b="1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="" xmlns:a16="http://schemas.microsoft.com/office/drawing/2014/main" id="{5F0977C3-BD7D-4617-8DF1-56211456D512}"/>
              </a:ext>
            </a:extLst>
          </p:cNvPr>
          <p:cNvSpPr txBox="1">
            <a:spLocks/>
          </p:cNvSpPr>
          <p:nvPr/>
        </p:nvSpPr>
        <p:spPr>
          <a:xfrm>
            <a:off x="512400" y="1320330"/>
            <a:ext cx="6992936" cy="18863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>
                <a:latin typeface="Agency FB" panose="020B0503020202020204" pitchFamily="34" charset="0"/>
              </a:rPr>
              <a:t>What is the meaning of life?</a:t>
            </a:r>
          </a:p>
          <a:p>
            <a:pPr marL="0" indent="0">
              <a:buNone/>
            </a:pPr>
            <a:r>
              <a:rPr lang="en-US" sz="2800" dirty="0" smtClean="0">
                <a:latin typeface="Agency FB" panose="020B0503020202020204" pitchFamily="34" charset="0"/>
              </a:rPr>
              <a:t>Why do we need to recreate?</a:t>
            </a:r>
          </a:p>
          <a:p>
            <a:pPr marL="0" indent="0">
              <a:buNone/>
            </a:pPr>
            <a:r>
              <a:rPr lang="en-US" sz="2800" dirty="0" smtClean="0">
                <a:latin typeface="Agency FB" panose="020B0503020202020204" pitchFamily="34" charset="0"/>
              </a:rPr>
              <a:t>Does death have any meaning? </a:t>
            </a:r>
          </a:p>
          <a:p>
            <a:pPr marL="0" indent="0">
              <a:buNone/>
            </a:pPr>
            <a:r>
              <a:rPr lang="en-US" sz="2800" dirty="0" smtClean="0">
                <a:latin typeface="Agency FB" panose="020B0503020202020204" pitchFamily="34" charset="0"/>
              </a:rPr>
              <a:t>Did the universe really begin with Big Bang Theory?</a:t>
            </a:r>
          </a:p>
          <a:p>
            <a:pPr marL="0" indent="0">
              <a:buNone/>
            </a:pPr>
            <a:r>
              <a:rPr lang="en-US" sz="2800" dirty="0" smtClean="0">
                <a:latin typeface="Agency FB" panose="020B0503020202020204" pitchFamily="34" charset="0"/>
              </a:rPr>
              <a:t>Does my experience crowds my judgment? </a:t>
            </a:r>
            <a:endParaRPr lang="en-US" sz="2800" dirty="0">
              <a:latin typeface="Agency FB" panose="020B0503020202020204" pitchFamily="34" charset="0"/>
            </a:endParaRPr>
          </a:p>
        </p:txBody>
      </p:sp>
      <p:pic>
        <p:nvPicPr>
          <p:cNvPr id="26" name="Picture Placeholder 25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737" r="737"/>
          <a:stretch>
            <a:fillRect/>
          </a:stretch>
        </p:blipFill>
        <p:spPr>
          <a:xfrm>
            <a:off x="7804150" y="0"/>
            <a:ext cx="438785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1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dirty="0" smtClean="0">
                <a:latin typeface="Agency FB" panose="020B0503020202020204" pitchFamily="34" charset="0"/>
              </a:rPr>
              <a:t>Perception </a:t>
            </a:r>
            <a:endParaRPr lang="en-ZA" dirty="0">
              <a:latin typeface="Agency FB" panose="020B05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8496" y="1203628"/>
            <a:ext cx="6992937" cy="360362"/>
          </a:xfrm>
        </p:spPr>
        <p:txBody>
          <a:bodyPr>
            <a:noAutofit/>
          </a:bodyPr>
          <a:lstStyle/>
          <a:p>
            <a:r>
              <a:rPr lang="en-ZA" sz="2000" b="1" noProof="1" smtClean="0">
                <a:latin typeface="Agency FB" panose="020B0503020202020204" pitchFamily="34" charset="0"/>
              </a:rPr>
              <a:t>Does Past experience Affects; </a:t>
            </a:r>
            <a:endParaRPr lang="en-ZA" sz="2000" b="1" noProof="1">
              <a:latin typeface="Agency FB" panose="020B0503020202020204" pitchFamily="34" charset="0"/>
            </a:endParaRPr>
          </a:p>
        </p:txBody>
      </p:sp>
      <p:sp>
        <p:nvSpPr>
          <p:cNvPr id="35" name="Content Placeholder 3">
            <a:extLst>
              <a:ext uri="{FF2B5EF4-FFF2-40B4-BE49-F238E27FC236}">
                <a16:creationId xmlns="" xmlns:a16="http://schemas.microsoft.com/office/drawing/2014/main" id="{5F0977C3-BD7D-4617-8DF1-56211456D512}"/>
              </a:ext>
            </a:extLst>
          </p:cNvPr>
          <p:cNvSpPr txBox="1">
            <a:spLocks/>
          </p:cNvSpPr>
          <p:nvPr/>
        </p:nvSpPr>
        <p:spPr>
          <a:xfrm>
            <a:off x="341234" y="1867618"/>
            <a:ext cx="6974170" cy="22028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itchFamily="49" charset="0"/>
              <a:buChar char="o"/>
            </a:pPr>
            <a:r>
              <a:rPr lang="en-US" sz="2000" dirty="0" smtClean="0">
                <a:latin typeface="Agency FB" panose="020B0503020202020204" pitchFamily="34" charset="0"/>
              </a:rPr>
              <a:t>Our ideas and thoughts</a:t>
            </a:r>
          </a:p>
          <a:p>
            <a:pPr>
              <a:buFont typeface="Courier New" pitchFamily="49" charset="0"/>
              <a:buChar char="o"/>
            </a:pPr>
            <a:r>
              <a:rPr lang="en-US" sz="2000" dirty="0" smtClean="0">
                <a:latin typeface="Agency FB" panose="020B0503020202020204" pitchFamily="34" charset="0"/>
              </a:rPr>
              <a:t>Our actions?</a:t>
            </a:r>
          </a:p>
          <a:p>
            <a:pPr>
              <a:buFont typeface="Courier New" pitchFamily="49" charset="0"/>
              <a:buChar char="o"/>
            </a:pPr>
            <a:r>
              <a:rPr lang="en-US" sz="2000" dirty="0" smtClean="0">
                <a:latin typeface="Agency FB" panose="020B0503020202020204" pitchFamily="34" charset="0"/>
              </a:rPr>
              <a:t>Behavior</a:t>
            </a:r>
          </a:p>
          <a:p>
            <a:pPr>
              <a:buFont typeface="Courier New" pitchFamily="49" charset="0"/>
              <a:buChar char="o"/>
            </a:pPr>
            <a:r>
              <a:rPr lang="en-US" sz="2000" dirty="0" smtClean="0">
                <a:latin typeface="Agency FB" panose="020B0503020202020204" pitchFamily="34" charset="0"/>
              </a:rPr>
              <a:t>Cognition</a:t>
            </a:r>
          </a:p>
          <a:p>
            <a:pPr>
              <a:buFont typeface="Courier New" pitchFamily="49" charset="0"/>
              <a:buChar char="o"/>
            </a:pPr>
            <a:r>
              <a:rPr lang="en-US" sz="2000" dirty="0" smtClean="0">
                <a:latin typeface="Agency FB" panose="020B0503020202020204" pitchFamily="34" charset="0"/>
              </a:rPr>
              <a:t>Independence </a:t>
            </a:r>
            <a:endParaRPr lang="en-US" sz="2000" dirty="0" smtClean="0"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000" dirty="0">
              <a:latin typeface="Agency FB" panose="020B0503020202020204" pitchFamily="34" charset="0"/>
            </a:endParaRPr>
          </a:p>
        </p:txBody>
      </p:sp>
      <p:sp>
        <p:nvSpPr>
          <p:cNvPr id="36" name="Content Placeholder 3">
            <a:extLst>
              <a:ext uri="{FF2B5EF4-FFF2-40B4-BE49-F238E27FC236}">
                <a16:creationId xmlns="" xmlns:a16="http://schemas.microsoft.com/office/drawing/2014/main" id="{5F0977C3-BD7D-4617-8DF1-56211456D512}"/>
              </a:ext>
            </a:extLst>
          </p:cNvPr>
          <p:cNvSpPr txBox="1">
            <a:spLocks/>
          </p:cNvSpPr>
          <p:nvPr/>
        </p:nvSpPr>
        <p:spPr>
          <a:xfrm>
            <a:off x="341234" y="4765403"/>
            <a:ext cx="6992936" cy="15842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latin typeface="Agency FB" panose="020B0503020202020204" pitchFamily="34" charset="0"/>
              </a:rPr>
              <a:t>Based on our different experiences that affected our ideas, thought process and actions, what right do we have in judging others?</a:t>
            </a:r>
            <a:endParaRPr lang="en-US" sz="2000" dirty="0">
              <a:latin typeface="Agency FB" panose="020B0503020202020204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id="{348A36BD-3D0C-42D5-A5D3-CE11F484185A}"/>
              </a:ext>
            </a:extLst>
          </p:cNvPr>
          <p:cNvSpPr txBox="1">
            <a:spLocks/>
          </p:cNvSpPr>
          <p:nvPr/>
        </p:nvSpPr>
        <p:spPr>
          <a:xfrm>
            <a:off x="208496" y="4070432"/>
            <a:ext cx="6992937" cy="360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b="1" noProof="1" smtClean="0">
                <a:latin typeface="Agency FB" panose="020B0503020202020204" pitchFamily="34" charset="0"/>
              </a:rPr>
              <a:t>Do we have the right to judge others?</a:t>
            </a:r>
            <a:endParaRPr lang="en-ZA" sz="2000" b="1" noProof="1">
              <a:latin typeface="Agency FB" panose="020B0503020202020204" pitchFamily="34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1" r="20001"/>
          <a:stretch>
            <a:fillRect/>
          </a:stretch>
        </p:blipFill>
        <p:spPr>
          <a:xfrm>
            <a:off x="7201433" y="0"/>
            <a:ext cx="4990567" cy="6858000"/>
          </a:xfrm>
        </p:spPr>
      </p:pic>
    </p:spTree>
    <p:extLst>
      <p:ext uri="{BB962C8B-B14F-4D97-AF65-F5344CB8AC3E}">
        <p14:creationId xmlns:p14="http://schemas.microsoft.com/office/powerpoint/2010/main" val="348257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304801"/>
            <a:ext cx="10353761" cy="731520"/>
          </a:xfrm>
        </p:spPr>
        <p:txBody>
          <a:bodyPr>
            <a:normAutofit/>
          </a:bodyPr>
          <a:lstStyle/>
          <a:p>
            <a:pPr algn="ctr"/>
            <a:r>
              <a:rPr lang="en-ZA" dirty="0" smtClean="0">
                <a:latin typeface="Agency FB" panose="020B0503020202020204" pitchFamily="34" charset="0"/>
              </a:rPr>
              <a:t>My life</a:t>
            </a:r>
            <a:endParaRPr lang="en-ZA" dirty="0">
              <a:latin typeface="Agency FB" panose="020B0503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" y="1029100"/>
            <a:ext cx="12070080" cy="434817"/>
          </a:xfrm>
        </p:spPr>
        <p:txBody>
          <a:bodyPr>
            <a:noAutofit/>
          </a:bodyPr>
          <a:lstStyle/>
          <a:p>
            <a:pPr algn="ctr"/>
            <a:r>
              <a:rPr lang="en-ZA" sz="2000" noProof="1">
                <a:latin typeface="Agency FB" panose="020B0503020202020204" pitchFamily="34" charset="0"/>
              </a:rPr>
              <a:t>Dogs Gaze Cumulative </a:t>
            </a:r>
            <a:r>
              <a:rPr lang="en-ZA" sz="2000" noProof="1" smtClean="0">
                <a:latin typeface="Agency FB" panose="020B0503020202020204" pitchFamily="34" charset="0"/>
              </a:rPr>
              <a:t>Accuracy T-test</a:t>
            </a:r>
            <a:endParaRPr lang="en-ZA" sz="2000" noProof="1">
              <a:latin typeface="Agency FB" panose="020B0503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9016" y="1767841"/>
            <a:ext cx="5426636" cy="4405240"/>
          </a:xfrm>
        </p:spPr>
        <p:txBody>
          <a:bodyPr>
            <a:noAutofit/>
          </a:bodyPr>
          <a:lstStyle/>
          <a:p>
            <a:r>
              <a:rPr lang="en-US" sz="1800" dirty="0" smtClean="0">
                <a:latin typeface="Agency FB" panose="020B0503020202020204" pitchFamily="34" charset="0"/>
              </a:rPr>
              <a:t>Has my past distorted my perception to life? </a:t>
            </a:r>
            <a:endParaRPr lang="en-US" sz="1800" dirty="0" smtClean="0">
              <a:latin typeface="Agency FB" panose="020B0503020202020204" pitchFamily="34" charset="0"/>
            </a:endParaRPr>
          </a:p>
          <a:p>
            <a:r>
              <a:rPr lang="en-US" sz="1800" dirty="0" smtClean="0">
                <a:latin typeface="Agency FB" panose="020B0503020202020204" pitchFamily="34" charset="0"/>
              </a:rPr>
              <a:t>How do I view life?</a:t>
            </a:r>
            <a:endParaRPr lang="en-US" sz="1800" dirty="0" smtClean="0">
              <a:latin typeface="Agency FB" panose="020B0503020202020204" pitchFamily="34" charset="0"/>
            </a:endParaRPr>
          </a:p>
          <a:p>
            <a:r>
              <a:rPr lang="en-US" sz="1800" dirty="0" smtClean="0">
                <a:latin typeface="Agency FB" panose="020B0503020202020204" pitchFamily="34" charset="0"/>
              </a:rPr>
              <a:t>How do I perceive art especially music?</a:t>
            </a:r>
          </a:p>
          <a:p>
            <a:r>
              <a:rPr lang="en-US" sz="1800" dirty="0" smtClean="0">
                <a:latin typeface="Agency FB" panose="020B0503020202020204" pitchFamily="34" charset="0"/>
              </a:rPr>
              <a:t>Would my preferences changed if I lived in 18</a:t>
            </a:r>
            <a:r>
              <a:rPr lang="en-US" sz="1800" baseline="30000" dirty="0" smtClean="0">
                <a:latin typeface="Agency FB" panose="020B0503020202020204" pitchFamily="34" charset="0"/>
              </a:rPr>
              <a:t>th</a:t>
            </a:r>
            <a:r>
              <a:rPr lang="en-US" sz="1800" dirty="0" smtClean="0">
                <a:latin typeface="Agency FB" panose="020B0503020202020204" pitchFamily="34" charset="0"/>
              </a:rPr>
              <a:t> century? </a:t>
            </a:r>
          </a:p>
          <a:p>
            <a:r>
              <a:rPr lang="en-US" sz="1800" dirty="0" smtClean="0">
                <a:latin typeface="Agency FB" panose="020B0503020202020204" pitchFamily="34" charset="0"/>
              </a:rPr>
              <a:t>Doe my religion affects the way I see life and take life?</a:t>
            </a:r>
          </a:p>
          <a:p>
            <a:r>
              <a:rPr lang="en-US" sz="1800" dirty="0" smtClean="0">
                <a:latin typeface="Agency FB" panose="020B0503020202020204" pitchFamily="34" charset="0"/>
              </a:rPr>
              <a:t>Has my culture clouded my judgment? </a:t>
            </a:r>
            <a:endParaRPr lang="en-US" sz="1800" dirty="0">
              <a:latin typeface="Agency FB" panose="020B0503020202020204" pitchFamily="34" charset="0"/>
            </a:endParaRPr>
          </a:p>
        </p:txBody>
      </p:sp>
      <p:sp>
        <p:nvSpPr>
          <p:cNvPr id="22" name="Text Placeholder 2">
            <a:extLst>
              <a:ext uri="{FF2B5EF4-FFF2-40B4-BE49-F238E27FC236}">
                <a16:creationId xmlns=""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5628" y="6218797"/>
            <a:ext cx="7986372" cy="434817"/>
          </a:xfrm>
        </p:spPr>
        <p:txBody>
          <a:bodyPr>
            <a:noAutofit/>
          </a:bodyPr>
          <a:lstStyle/>
          <a:p>
            <a:r>
              <a:rPr lang="en-US" sz="1600" noProof="1">
                <a:latin typeface="Agency FB" panose="020B0503020202020204" pitchFamily="34" charset="0"/>
              </a:rPr>
              <a:t>Difference Scores Calculated in </a:t>
            </a:r>
            <a:r>
              <a:rPr lang="en-US" sz="1600" noProof="1" smtClean="0">
                <a:latin typeface="Agency FB" panose="020B0503020202020204" pitchFamily="34" charset="0"/>
              </a:rPr>
              <a:t>Ostensive </a:t>
            </a:r>
            <a:r>
              <a:rPr lang="en-US" sz="1600" noProof="1">
                <a:latin typeface="Agency FB" panose="020B0503020202020204" pitchFamily="34" charset="0"/>
              </a:rPr>
              <a:t>and </a:t>
            </a:r>
            <a:r>
              <a:rPr lang="en-US" sz="1600" noProof="1" smtClean="0">
                <a:latin typeface="Agency FB" panose="020B0503020202020204" pitchFamily="34" charset="0"/>
              </a:rPr>
              <a:t>Nonostestive Conditions </a:t>
            </a:r>
            <a:r>
              <a:rPr lang="en-US" sz="1600" noProof="1">
                <a:latin typeface="Agency FB" panose="020B0503020202020204" pitchFamily="34" charset="0"/>
              </a:rPr>
              <a:t>for Different Measures of Gaze Following</a:t>
            </a:r>
            <a:endParaRPr lang="en-ZA" sz="1600" b="1" noProof="1">
              <a:latin typeface="Agency FB" panose="020B0503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275" y="2911475"/>
            <a:ext cx="2879725" cy="2879725"/>
          </a:xfrm>
        </p:spPr>
      </p:pic>
    </p:spTree>
    <p:extLst>
      <p:ext uri="{BB962C8B-B14F-4D97-AF65-F5344CB8AC3E}">
        <p14:creationId xmlns:p14="http://schemas.microsoft.com/office/powerpoint/2010/main" val="229753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4CA33D0-A2F5-49D6-833F-C67739054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082" y="341377"/>
            <a:ext cx="10353761" cy="1011936"/>
          </a:xfrm>
        </p:spPr>
        <p:txBody>
          <a:bodyPr/>
          <a:lstStyle/>
          <a:p>
            <a:pPr algn="ctr"/>
            <a:r>
              <a:rPr lang="en-ZA" dirty="0" smtClean="0">
                <a:latin typeface="Agency FB" panose="020B0503020202020204" pitchFamily="34" charset="0"/>
              </a:rPr>
              <a:t>References</a:t>
            </a:r>
            <a:endParaRPr lang="en-ZA" dirty="0">
              <a:latin typeface="Agency FB" panose="020B0503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28082" y="1729993"/>
            <a:ext cx="9930629" cy="3573527"/>
          </a:xfrm>
        </p:spPr>
        <p:txBody>
          <a:bodyPr/>
          <a:lstStyle/>
          <a:p>
            <a:pPr marL="457200" indent="-457200" fontAlgn="base">
              <a:lnSpc>
                <a:spcPct val="100000"/>
              </a:lnSpc>
              <a:buNone/>
            </a:pPr>
            <a:r>
              <a:rPr lang="en-US" dirty="0" err="1">
                <a:effectLst/>
              </a:rPr>
              <a:t>Boden</a:t>
            </a:r>
            <a:r>
              <a:rPr lang="en-US" dirty="0">
                <a:effectLst/>
              </a:rPr>
              <a:t>, M. A., Feldman, F., Fischer, J. M., Hare, R., Hume, D., </a:t>
            </a:r>
            <a:r>
              <a:rPr lang="en-US" dirty="0" err="1">
                <a:effectLst/>
              </a:rPr>
              <a:t>Joske</a:t>
            </a:r>
            <a:r>
              <a:rPr lang="en-US" dirty="0">
                <a:effectLst/>
              </a:rPr>
              <a:t>, W. D., ... &amp; </a:t>
            </a:r>
            <a:r>
              <a:rPr lang="en-US" dirty="0" err="1">
                <a:effectLst/>
              </a:rPr>
              <a:t>Luper</a:t>
            </a:r>
            <a:r>
              <a:rPr lang="en-US" dirty="0">
                <a:effectLst/>
              </a:rPr>
              <a:t>, S. (2016). </a:t>
            </a:r>
            <a:r>
              <a:rPr lang="en-US" i="1" dirty="0">
                <a:effectLst/>
              </a:rPr>
              <a:t>Life, death, and meaning: Key philosophical readings on the big questions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Rowman</a:t>
            </a:r>
            <a:r>
              <a:rPr lang="en-US" dirty="0">
                <a:effectLst/>
              </a:rPr>
              <a:t> &amp; Littlefield.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184710" y="5876050"/>
            <a:ext cx="141737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gency FB" panose="020B0503020202020204" pitchFamily="34" charset="0"/>
              </a:rPr>
              <a:t>The End</a:t>
            </a:r>
            <a:endParaRPr lang="en-US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58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7723E8-CA11-4015-BC53-032B2FE2BB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11956-AEAD-4A48-933E-56D654569E2F}">
  <ds:schemaRefs>
    <ds:schemaRef ds:uri="http://schemas.microsoft.com/office/infopath/2007/PartnerControls"/>
    <ds:schemaRef ds:uri="http://schemas.microsoft.com/office/2006/documentManagement/types"/>
    <ds:schemaRef ds:uri="fb0879af-3eba-417a-a55a-ffe6dcd6ca77"/>
    <ds:schemaRef ds:uri="http://schemas.microsoft.com/office/2006/metadata/properties"/>
    <ds:schemaRef ds:uri="http://purl.org/dc/elements/1.1/"/>
    <ds:schemaRef ds:uri="http://schemas.microsoft.com/sharepoint/v3"/>
    <ds:schemaRef ds:uri="http://schemas.openxmlformats.org/package/2006/metadata/core-properties"/>
    <ds:schemaRef ds:uri="6dc4bcd6-49db-4c07-9060-8acfc67cef9f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D4DFDF-91A1-4C00-9887-052702EB0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0</TotalTime>
  <Words>225</Words>
  <Application>Microsoft Office PowerPoint</Application>
  <PresentationFormat>Custom</PresentationFormat>
  <Paragraphs>33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Damask</vt:lpstr>
      <vt:lpstr>PowerPoint Presentation</vt:lpstr>
      <vt:lpstr>The questions of life</vt:lpstr>
      <vt:lpstr>Perception </vt:lpstr>
      <vt:lpstr>My life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1</cp:revision>
  <dcterms:created xsi:type="dcterms:W3CDTF">2019-02-07T10:04:56Z</dcterms:created>
  <dcterms:modified xsi:type="dcterms:W3CDTF">2019-02-25T02:11:31Z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